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Masters/slideMaster11.xml" ContentType="application/vnd.openxmlformats-officedocument.presentationml.slideMaster+xml"/>
  <Override PartName="/ppt/theme/theme1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</p:sldIdLst>
  <p:sldSz cx="9144000" cy="51435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18" Type="http://schemas.openxmlformats.org/officeDocument/2006/relationships/slide" Target="slides/slide6.xml"/><Relationship Id="rId13" Type="http://schemas.openxmlformats.org/officeDocument/2006/relationships/slide" Target="slides/slide1.xml"/><Relationship Id="rId39" Type="http://schemas.openxmlformats.org/officeDocument/2006/relationships/customXml" Target="../customXml/item1.xml"/><Relationship Id="rId34" Type="http://schemas.openxmlformats.org/officeDocument/2006/relationships/slide" Target="slides/slide22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6.xml"/><Relationship Id="rId29" Type="http://schemas.openxmlformats.org/officeDocument/2006/relationships/slide" Target="slides/slide17.xml"/><Relationship Id="rId20" Type="http://schemas.openxmlformats.org/officeDocument/2006/relationships/slide" Target="slides/slide8.xml"/><Relationship Id="rId2" Type="http://schemas.openxmlformats.org/officeDocument/2006/relationships/theme" Target="theme/theme1.xml"/><Relationship Id="rId16" Type="http://schemas.openxmlformats.org/officeDocument/2006/relationships/slide" Target="slides/slide4.xml"/><Relationship Id="rId41" Type="http://schemas.openxmlformats.org/officeDocument/2006/relationships/customXml" Target="../customXml/item3.xml"/><Relationship Id="rId6" Type="http://schemas.openxmlformats.org/officeDocument/2006/relationships/slideMaster" Target="slideMasters/slideMaster5.xml"/><Relationship Id="rId37" Type="http://schemas.openxmlformats.org/officeDocument/2006/relationships/viewProps" Target="viewProps.xml"/><Relationship Id="rId32" Type="http://schemas.openxmlformats.org/officeDocument/2006/relationships/slide" Target="slides/slide20.xml"/><Relationship Id="rId24" Type="http://schemas.openxmlformats.org/officeDocument/2006/relationships/slide" Target="slides/slide12.xml"/><Relationship Id="rId11" Type="http://schemas.openxmlformats.org/officeDocument/2006/relationships/slideMaster" Target="slideMasters/slideMaster10.xml"/><Relationship Id="rId1" Type="http://schemas.openxmlformats.org/officeDocument/2006/relationships/slideMaster" Target="slideMasters/slideMaster1.xml"/><Relationship Id="rId40" Type="http://schemas.openxmlformats.org/officeDocument/2006/relationships/customXml" Target="../customXml/item2.xml"/><Relationship Id="rId5" Type="http://schemas.openxmlformats.org/officeDocument/2006/relationships/slideMaster" Target="slideMasters/slideMaster4.xml"/><Relationship Id="rId36" Type="http://schemas.openxmlformats.org/officeDocument/2006/relationships/presProps" Target="presProps.xml"/><Relationship Id="rId28" Type="http://schemas.openxmlformats.org/officeDocument/2006/relationships/slide" Target="slides/slide16.xml"/><Relationship Id="rId23" Type="http://schemas.openxmlformats.org/officeDocument/2006/relationships/slide" Target="slides/slide11.xml"/><Relationship Id="rId15" Type="http://schemas.openxmlformats.org/officeDocument/2006/relationships/slide" Target="slides/slide3.xml"/><Relationship Id="rId31" Type="http://schemas.openxmlformats.org/officeDocument/2006/relationships/slide" Target="slides/slide19.xml"/><Relationship Id="rId19" Type="http://schemas.openxmlformats.org/officeDocument/2006/relationships/slide" Target="slides/slide7.xml"/><Relationship Id="rId10" Type="http://schemas.openxmlformats.org/officeDocument/2006/relationships/slideMaster" Target="slideMasters/slideMaster9.xml"/><Relationship Id="rId9" Type="http://schemas.openxmlformats.org/officeDocument/2006/relationships/slideMaster" Target="slideMasters/slideMaster8.xml"/><Relationship Id="rId4" Type="http://schemas.openxmlformats.org/officeDocument/2006/relationships/slideMaster" Target="slideMasters/slideMaster3.xml"/><Relationship Id="rId35" Type="http://schemas.openxmlformats.org/officeDocument/2006/relationships/slide" Target="slides/slide23.xml"/><Relationship Id="rId30" Type="http://schemas.openxmlformats.org/officeDocument/2006/relationships/slide" Target="slides/slide18.xml"/><Relationship Id="rId27" Type="http://schemas.openxmlformats.org/officeDocument/2006/relationships/slide" Target="slides/slide15.xml"/><Relationship Id="rId22" Type="http://schemas.openxmlformats.org/officeDocument/2006/relationships/slide" Target="slides/slide10.xml"/><Relationship Id="rId14" Type="http://schemas.openxmlformats.org/officeDocument/2006/relationships/slide" Target="slides/slide2.xml"/><Relationship Id="rId8" Type="http://schemas.openxmlformats.org/officeDocument/2006/relationships/slideMaster" Target="slideMasters/slideMaster7.xml"/><Relationship Id="rId3" Type="http://schemas.openxmlformats.org/officeDocument/2006/relationships/slideMaster" Target="slideMasters/slideMaster2.xml"/><Relationship Id="rId38" Type="http://schemas.openxmlformats.org/officeDocument/2006/relationships/tableStyles" Target="tableStyles.xml"/><Relationship Id="rId33" Type="http://schemas.openxmlformats.org/officeDocument/2006/relationships/slide" Target="slides/slide21.xml"/><Relationship Id="rId25" Type="http://schemas.openxmlformats.org/officeDocument/2006/relationships/slide" Target="slides/slide13.xml"/><Relationship Id="rId17" Type="http://schemas.openxmlformats.org/officeDocument/2006/relationships/slide" Target="slides/slide5.xml"/><Relationship Id="rId12" Type="http://schemas.openxmlformats.org/officeDocument/2006/relationships/slideMaster" Target="slideMasters/slideMaster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subTitle"/>
          </p:nvPr>
        </p:nvSpPr>
        <p:spPr>
          <a:xfrm>
            <a:off x="2754720" y="1347120"/>
            <a:ext cx="5195520" cy="89056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ubTitle"/>
          </p:nvPr>
        </p:nvSpPr>
        <p:spPr>
          <a:xfrm>
            <a:off x="2754720" y="1347120"/>
            <a:ext cx="5195520" cy="89056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subTitle"/>
          </p:nvPr>
        </p:nvSpPr>
        <p:spPr>
          <a:xfrm>
            <a:off x="2754720" y="1347120"/>
            <a:ext cx="5195520" cy="89056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2754720" y="1347120"/>
            <a:ext cx="5195520" cy="89056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ubTitle"/>
          </p:nvPr>
        </p:nvSpPr>
        <p:spPr>
          <a:xfrm>
            <a:off x="2754720" y="1347120"/>
            <a:ext cx="5195520" cy="89056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2754720" y="1347120"/>
            <a:ext cx="5195520" cy="89056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2754720" y="1347120"/>
            <a:ext cx="5195520" cy="89056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2754720" y="1347120"/>
            <a:ext cx="5195520" cy="89056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2754720" y="1347120"/>
            <a:ext cx="5195520" cy="89056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2754720" y="1347120"/>
            <a:ext cx="5195520" cy="89056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2754720" y="1347120"/>
            <a:ext cx="5195520" cy="890568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lIns="0" tIns="0" rIns="0" bIns="0" anchor="ctr"/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0.xml"/><Relationship Id="rId14" Type="http://schemas.openxmlformats.org/officeDocument/2006/relationships/theme" Target="../theme/theme10.xml"/><Relationship Id="rId13" Type="http://schemas.openxmlformats.org/officeDocument/2006/relationships/image" Target="../media/image10.png"/><Relationship Id="rId12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22.xml"/><Relationship Id="rId14" Type="http://schemas.openxmlformats.org/officeDocument/2006/relationships/theme" Target="../theme/theme11.xml"/><Relationship Id="rId13" Type="http://schemas.openxmlformats.org/officeDocument/2006/relationships/image" Target="../media/image11.jpeg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4" Type="http://schemas.openxmlformats.org/officeDocument/2006/relationships/theme" Target="../theme/theme3.xml"/><Relationship Id="rId13" Type="http://schemas.openxmlformats.org/officeDocument/2006/relationships/image" Target="../media/image3.png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4" Type="http://schemas.openxmlformats.org/officeDocument/2006/relationships/theme" Target="../theme/theme4.xml"/><Relationship Id="rId13" Type="http://schemas.openxmlformats.org/officeDocument/2006/relationships/image" Target="../media/image4.png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4" Type="http://schemas.openxmlformats.org/officeDocument/2006/relationships/theme" Target="../theme/theme5.xml"/><Relationship Id="rId13" Type="http://schemas.openxmlformats.org/officeDocument/2006/relationships/image" Target="../media/image5.png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4" Type="http://schemas.openxmlformats.org/officeDocument/2006/relationships/theme" Target="../theme/theme6.xml"/><Relationship Id="rId13" Type="http://schemas.openxmlformats.org/officeDocument/2006/relationships/image" Target="../media/image6.png"/><Relationship Id="rId12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74.xml"/><Relationship Id="rId14" Type="http://schemas.openxmlformats.org/officeDocument/2006/relationships/theme" Target="../theme/theme7.xml"/><Relationship Id="rId13" Type="http://schemas.openxmlformats.org/officeDocument/2006/relationships/image" Target="../media/image7.png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6.xml"/><Relationship Id="rId14" Type="http://schemas.openxmlformats.org/officeDocument/2006/relationships/theme" Target="../theme/theme8.xml"/><Relationship Id="rId13" Type="http://schemas.openxmlformats.org/officeDocument/2006/relationships/image" Target="../media/image8.png"/><Relationship Id="rId12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1" Type="http://schemas.openxmlformats.org/officeDocument/2006/relationships/slideLayout" Target="../slideLayouts/slideLayout85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" Type="http://schemas.openxmlformats.org/officeDocument/2006/relationships/slideLayout" Target="../slideLayouts/slideLayout98.xml"/><Relationship Id="rId14" Type="http://schemas.openxmlformats.org/officeDocument/2006/relationships/theme" Target="../theme/theme9.xml"/><Relationship Id="rId13" Type="http://schemas.openxmlformats.org/officeDocument/2006/relationships/image" Target="../media/image9.png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36160" y="1393560"/>
            <a:ext cx="6886440" cy="1782000"/>
          </a:xfrm>
          <a:prstGeom prst="rect">
            <a:avLst/>
          </a:prstGeom>
        </p:spPr>
        <p:txBody>
          <a:bodyPr tIns="91440" bIns="91440" anchor="b"/>
          <a:p>
            <a:r>
              <a:rPr lang="en-US" sz="48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4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0960"/>
          </a:xfrm>
          <a:prstGeom prst="rect">
            <a:avLst/>
          </a:prstGeom>
        </p:spPr>
        <p:txBody>
          <a:bodyPr tIns="91440" bIns="91440" anchor="ctr"/>
          <a:p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title"/>
          </p:nvPr>
        </p:nvSpPr>
        <p:spPr>
          <a:xfrm>
            <a:off x="4971240" y="1035360"/>
            <a:ext cx="2979000" cy="75420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/>
    <p:bodyStyle/>
    <p:otherStyle/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/>
          <a:p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title"/>
          </p:nvPr>
        </p:nvSpPr>
        <p:spPr>
          <a:xfrm>
            <a:off x="1742040" y="2846880"/>
            <a:ext cx="1257480" cy="427320"/>
          </a:xfrm>
          <a:prstGeom prst="rect">
            <a:avLst/>
          </a:prstGeom>
        </p:spPr>
        <p:txBody>
          <a:bodyPr tIns="91440" bIns="91440" anchor="b"/>
          <a:p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title"/>
          </p:nvPr>
        </p:nvSpPr>
        <p:spPr>
          <a:xfrm>
            <a:off x="5633640" y="3635280"/>
            <a:ext cx="1780200" cy="427320"/>
          </a:xfrm>
          <a:prstGeom prst="rect">
            <a:avLst/>
          </a:prstGeom>
        </p:spPr>
        <p:txBody>
          <a:bodyPr tIns="91440" bIns="91440" anchor="b"/>
          <a:p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3385800" y="2098800"/>
            <a:ext cx="2372040" cy="945720"/>
          </a:xfrm>
          <a:prstGeom prst="rect">
            <a:avLst/>
          </a:prstGeom>
        </p:spPr>
        <p:txBody>
          <a:bodyPr tIns="91440" bIns="91440" anchor="ctr"/>
          <a:p>
            <a:r>
              <a:rPr lang="en-US" sz="30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390240" y="201600"/>
            <a:ext cx="1973880" cy="577440"/>
          </a:xfrm>
          <a:prstGeom prst="rect">
            <a:avLst/>
          </a:prstGeom>
        </p:spPr>
        <p:txBody>
          <a:bodyPr tIns="91440" bIns="91440" anchor="b"/>
          <a:p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title"/>
          </p:nvPr>
        </p:nvSpPr>
        <p:spPr>
          <a:xfrm>
            <a:off x="2118600" y="544320"/>
            <a:ext cx="1107360" cy="57744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2105280" y="1515960"/>
            <a:ext cx="1107360" cy="57744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title"/>
          </p:nvPr>
        </p:nvSpPr>
        <p:spPr>
          <a:xfrm>
            <a:off x="2105280" y="2487240"/>
            <a:ext cx="1107360" cy="57744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title"/>
          </p:nvPr>
        </p:nvSpPr>
        <p:spPr>
          <a:xfrm>
            <a:off x="5922000" y="2092680"/>
            <a:ext cx="1071720" cy="577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title"/>
          </p:nvPr>
        </p:nvSpPr>
        <p:spPr>
          <a:xfrm>
            <a:off x="5922000" y="3112200"/>
            <a:ext cx="1071720" cy="577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title"/>
          </p:nvPr>
        </p:nvSpPr>
        <p:spPr>
          <a:xfrm>
            <a:off x="5922000" y="4132080"/>
            <a:ext cx="1071720" cy="57744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6" name="PlaceHolder 9"/>
          <p:cNvSpPr>
            <a:spLocks noGrp="1"/>
          </p:cNvSpPr>
          <p:nvPr>
            <p:ph type="title"/>
          </p:nvPr>
        </p:nvSpPr>
        <p:spPr>
          <a:xfrm>
            <a:off x="390240" y="1167840"/>
            <a:ext cx="1973880" cy="577440"/>
          </a:xfrm>
          <a:prstGeom prst="rect">
            <a:avLst/>
          </a:prstGeom>
        </p:spPr>
        <p:txBody>
          <a:bodyPr tIns="91440" bIns="91440" anchor="b"/>
          <a:p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7" name="PlaceHolder 10"/>
          <p:cNvSpPr>
            <a:spLocks noGrp="1"/>
          </p:cNvSpPr>
          <p:nvPr>
            <p:ph type="title"/>
          </p:nvPr>
        </p:nvSpPr>
        <p:spPr>
          <a:xfrm>
            <a:off x="390240" y="2141280"/>
            <a:ext cx="1973880" cy="577440"/>
          </a:xfrm>
          <a:prstGeom prst="rect">
            <a:avLst/>
          </a:prstGeom>
        </p:spPr>
        <p:txBody>
          <a:bodyPr tIns="91440" bIns="91440" anchor="b"/>
          <a:p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" name="PlaceHolder 11"/>
          <p:cNvSpPr>
            <a:spLocks noGrp="1"/>
          </p:cNvSpPr>
          <p:nvPr>
            <p:ph type="title"/>
          </p:nvPr>
        </p:nvSpPr>
        <p:spPr>
          <a:xfrm>
            <a:off x="6811560" y="1775160"/>
            <a:ext cx="1973880" cy="577440"/>
          </a:xfrm>
          <a:prstGeom prst="rect">
            <a:avLst/>
          </a:prstGeom>
        </p:spPr>
        <p:txBody>
          <a:bodyPr tIns="91440" bIns="91440" anchor="b"/>
          <a:p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9" name="PlaceHolder 12"/>
          <p:cNvSpPr>
            <a:spLocks noGrp="1"/>
          </p:cNvSpPr>
          <p:nvPr>
            <p:ph type="title"/>
          </p:nvPr>
        </p:nvSpPr>
        <p:spPr>
          <a:xfrm>
            <a:off x="6811560" y="2799000"/>
            <a:ext cx="1973880" cy="577440"/>
          </a:xfrm>
          <a:prstGeom prst="rect">
            <a:avLst/>
          </a:prstGeom>
        </p:spPr>
        <p:txBody>
          <a:bodyPr tIns="91440" bIns="91440" anchor="b"/>
          <a:p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0" name="PlaceHolder 13"/>
          <p:cNvSpPr>
            <a:spLocks noGrp="1"/>
          </p:cNvSpPr>
          <p:nvPr>
            <p:ph type="title"/>
          </p:nvPr>
        </p:nvSpPr>
        <p:spPr>
          <a:xfrm>
            <a:off x="6811560" y="3811320"/>
            <a:ext cx="1973880" cy="577440"/>
          </a:xfrm>
          <a:prstGeom prst="rect">
            <a:avLst/>
          </a:prstGeom>
        </p:spPr>
        <p:txBody>
          <a:bodyPr tIns="91440" bIns="91440" anchor="b"/>
          <a:p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" name="PlaceHolder 1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148040" y="3085200"/>
            <a:ext cx="5005080" cy="1021680"/>
          </a:xfrm>
          <a:prstGeom prst="rect">
            <a:avLst/>
          </a:prstGeom>
        </p:spPr>
        <p:txBody>
          <a:bodyPr tIns="91440" bIns="91440" anchor="ctr"/>
          <a:p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title"/>
          </p:nvPr>
        </p:nvSpPr>
        <p:spPr>
          <a:xfrm>
            <a:off x="1148040" y="2323800"/>
            <a:ext cx="2979000" cy="754200"/>
          </a:xfrm>
          <a:prstGeom prst="rect">
            <a:avLst/>
          </a:prstGeom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638440" y="376560"/>
            <a:ext cx="3867120" cy="2053800"/>
          </a:xfrm>
          <a:prstGeom prst="rect">
            <a:avLst/>
          </a:prstGeom>
        </p:spPr>
        <p:txBody>
          <a:bodyPr tIns="91440" bIns="91440" anchor="b"/>
          <a:p>
            <a:r>
              <a:rPr lang="en-US" sz="28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2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/>
          <a:p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2747880" y="2635560"/>
            <a:ext cx="5195520" cy="1920960"/>
          </a:xfrm>
          <a:prstGeom prst="rect">
            <a:avLst/>
          </a:prstGeom>
        </p:spPr>
        <p:txBody>
          <a:bodyPr tIns="91440" bIns="91440" anchor="ctr"/>
          <a:p>
            <a:r>
              <a:rPr lang="en-US" sz="36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title"/>
          </p:nvPr>
        </p:nvSpPr>
        <p:spPr>
          <a:xfrm>
            <a:off x="4964400" y="2323800"/>
            <a:ext cx="2979000" cy="75420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/>
          <a:p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title"/>
          </p:nvPr>
        </p:nvSpPr>
        <p:spPr>
          <a:xfrm>
            <a:off x="561600" y="2804760"/>
            <a:ext cx="2673360" cy="427320"/>
          </a:xfrm>
          <a:prstGeom prst="rect">
            <a:avLst/>
          </a:prstGeom>
        </p:spPr>
        <p:txBody>
          <a:bodyPr tIns="91440" bIns="91440" anchor="b"/>
          <a:p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title"/>
          </p:nvPr>
        </p:nvSpPr>
        <p:spPr>
          <a:xfrm>
            <a:off x="3235320" y="2804760"/>
            <a:ext cx="2673360" cy="427320"/>
          </a:xfrm>
          <a:prstGeom prst="rect">
            <a:avLst/>
          </a:prstGeom>
        </p:spPr>
        <p:txBody>
          <a:bodyPr tIns="91440" bIns="91440" anchor="b"/>
          <a:p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title"/>
          </p:nvPr>
        </p:nvSpPr>
        <p:spPr>
          <a:xfrm>
            <a:off x="5908680" y="2804760"/>
            <a:ext cx="2673360" cy="427320"/>
          </a:xfrm>
          <a:prstGeom prst="rect">
            <a:avLst/>
          </a:prstGeom>
        </p:spPr>
        <p:txBody>
          <a:bodyPr tIns="91440" bIns="91440" anchor="b"/>
          <a:p>
            <a:r>
              <a:rPr lang="en-US" sz="18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600560" y="985320"/>
            <a:ext cx="2673360" cy="2053800"/>
          </a:xfrm>
          <a:prstGeom prst="rect">
            <a:avLst/>
          </a:prstGeom>
        </p:spPr>
        <p:txBody>
          <a:bodyPr tIns="91440" bIns="91440" anchor="b"/>
          <a:p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title"/>
          </p:nvPr>
        </p:nvSpPr>
        <p:spPr>
          <a:xfrm>
            <a:off x="1932120" y="352800"/>
            <a:ext cx="5213880" cy="945720"/>
          </a:xfrm>
          <a:prstGeom prst="rect">
            <a:avLst/>
          </a:prstGeom>
        </p:spPr>
        <p:txBody>
          <a:bodyPr tIns="91440" bIns="91440"/>
          <a:p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/>
          <a:p>
            <a:r>
              <a:rPr lang="en-US" sz="2400" b="0" strike="noStrike" spc="-1">
                <a:solidFill>
                  <a:srgbClr val="000000"/>
                </a:solidFill>
                <a:latin typeface="Arial" panose="020B0604020202020204"/>
              </a:rPr>
              <a:t>Click to edit the title text format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 type="title"/>
          </p:nvPr>
        </p:nvSpPr>
        <p:spPr>
          <a:xfrm>
            <a:off x="1086480" y="1475280"/>
            <a:ext cx="1794960" cy="75420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6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4" name="PlaceHolder 3"/>
          <p:cNvSpPr>
            <a:spLocks noGrp="1"/>
          </p:cNvSpPr>
          <p:nvPr>
            <p:ph type="title"/>
          </p:nvPr>
        </p:nvSpPr>
        <p:spPr>
          <a:xfrm>
            <a:off x="2298600" y="2475360"/>
            <a:ext cx="1763280" cy="75420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6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5" name="PlaceHolder 4"/>
          <p:cNvSpPr>
            <a:spLocks noGrp="1"/>
          </p:cNvSpPr>
          <p:nvPr>
            <p:ph type="title"/>
          </p:nvPr>
        </p:nvSpPr>
        <p:spPr>
          <a:xfrm>
            <a:off x="3353040" y="3513600"/>
            <a:ext cx="1794960" cy="75420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6000" b="1" strike="noStrike" spc="-1">
                <a:solidFill>
                  <a:srgbClr val="FFFFFF"/>
                </a:solidFill>
                <a:latin typeface="Exo 2"/>
                <a:ea typeface="Exo 2"/>
              </a:rPr>
              <a:t>xx%</a:t>
            </a:r>
            <a:endParaRPr lang="en-US" sz="6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Click to edit the outline text format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Second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Third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 panose="020B0604020202020204"/>
              </a:rPr>
              <a:t>Fourth Outline Level</a:t>
            </a:r>
            <a:endParaRPr lang="en-US" sz="14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Fifth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Sixth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 panose="020B0604020202020204"/>
              </a:rPr>
              <a:t>Seventh Outline Level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3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5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1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1.xml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1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7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9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extShape 1"/>
          <p:cNvSpPr txBox="1"/>
          <p:nvPr/>
        </p:nvSpPr>
        <p:spPr>
          <a:xfrm>
            <a:off x="3712320" y="3175920"/>
            <a:ext cx="4351680" cy="716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Roboto Condensed Light"/>
                <a:ea typeface="Roboto Condensed Light"/>
              </a:rPr>
              <a:t>By : ABID Mohanned</a:t>
            </a:r>
            <a:endParaRPr lang="en-US" sz="1200" b="0" strike="noStrike" spc="-1"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Roboto Condensed Light"/>
                <a:ea typeface="Roboto Condensed Light"/>
              </a:rPr>
              <a:t>BEJAOUI Bedis</a:t>
            </a:r>
            <a:endParaRPr lang="en-US" sz="1200" b="0" strike="noStrike" spc="-1">
              <a:latin typeface="Arial" panose="020B0604020202020204"/>
            </a:endParaRPr>
          </a:p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Roboto Condensed Light"/>
                <a:ea typeface="Roboto Condensed Light"/>
              </a:rPr>
              <a:t>TLILI Ahmed</a:t>
            </a:r>
            <a:endParaRPr lang="en-US" sz="1200" b="0" strike="noStrike" spc="-1">
              <a:latin typeface="Arial" panose="020B0604020202020204"/>
            </a:endParaRPr>
          </a:p>
        </p:txBody>
      </p:sp>
      <p:sp>
        <p:nvSpPr>
          <p:cNvPr id="443" name="TextShape 2"/>
          <p:cNvSpPr txBox="1"/>
          <p:nvPr/>
        </p:nvSpPr>
        <p:spPr>
          <a:xfrm>
            <a:off x="1884240" y="789480"/>
            <a:ext cx="6886440" cy="1782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Exo 2"/>
                <a:ea typeface="Exo 2"/>
              </a:rPr>
              <a:t>Semantic segmentation for autonomous driving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44" name="CustomShape 3"/>
          <p:cNvSpPr/>
          <p:nvPr/>
        </p:nvSpPr>
        <p:spPr>
          <a:xfrm>
            <a:off x="7145640" y="3175920"/>
            <a:ext cx="20862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45" name="CustomShape 4"/>
          <p:cNvSpPr/>
          <p:nvPr/>
        </p:nvSpPr>
        <p:spPr>
          <a:xfrm>
            <a:off x="3712320" y="3893040"/>
            <a:ext cx="4351680" cy="716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b"/>
          <a:p>
            <a:pPr algn="r">
              <a:lnSpc>
                <a:spcPct val="1000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Roboto Condensed Light"/>
                <a:ea typeface="Roboto Condensed Light"/>
              </a:rPr>
              <a:t>Coach : Mr TLILI Fethi</a:t>
            </a:r>
            <a:endParaRPr lang="en-US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1987920" y="30492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Adding vehicles and pedestrians</a:t>
            </a:r>
            <a:b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 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91" name="TextShape 2"/>
          <p:cNvSpPr txBox="1"/>
          <p:nvPr/>
        </p:nvSpPr>
        <p:spPr>
          <a:xfrm>
            <a:off x="532080" y="3486960"/>
            <a:ext cx="2051640" cy="5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Roboto Condensed Light"/>
                <a:ea typeface="Roboto Condensed Light"/>
              </a:rPr>
              <a:t>Empty Road</a:t>
            </a:r>
            <a:endParaRPr lang="en-US" sz="1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492" name="TextShape 3"/>
          <p:cNvSpPr txBox="1"/>
          <p:nvPr/>
        </p:nvSpPr>
        <p:spPr>
          <a:xfrm>
            <a:off x="3340800" y="3486960"/>
            <a:ext cx="2217960" cy="1002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Roboto Condensed Light"/>
                <a:ea typeface="Roboto Condensed Light"/>
              </a:rPr>
              <a:t>Instructions to add vehicles and pedestrians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493" name="TextShape 4"/>
          <p:cNvSpPr txBox="1"/>
          <p:nvPr/>
        </p:nvSpPr>
        <p:spPr>
          <a:xfrm>
            <a:off x="6439320" y="3486960"/>
            <a:ext cx="2217960" cy="5025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Roboto Condensed Light"/>
                <a:ea typeface="Roboto Condensed Light"/>
              </a:rPr>
              <a:t>Road filled with vehicles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494" name="CustomShape 5"/>
          <p:cNvSpPr/>
          <p:nvPr/>
        </p:nvSpPr>
        <p:spPr>
          <a:xfrm>
            <a:off x="2934000" y="2186280"/>
            <a:ext cx="360" cy="164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95" name="CustomShape 6"/>
          <p:cNvSpPr/>
          <p:nvPr/>
        </p:nvSpPr>
        <p:spPr>
          <a:xfrm>
            <a:off x="5908680" y="2186280"/>
            <a:ext cx="360" cy="1647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96" name="Image 4"/>
          <p:cNvPicPr/>
          <p:nvPr/>
        </p:nvPicPr>
        <p:blipFill>
          <a:blip r:embed="rId1"/>
          <a:srcRect t="4509" r="698" b="10070"/>
          <a:stretch>
            <a:fillRect/>
          </a:stretch>
        </p:blipFill>
        <p:spPr>
          <a:xfrm>
            <a:off x="341640" y="1879920"/>
            <a:ext cx="2335680" cy="1129680"/>
          </a:xfrm>
          <a:prstGeom prst="rect">
            <a:avLst/>
          </a:prstGeom>
          <a:ln>
            <a:noFill/>
          </a:ln>
        </p:spPr>
      </p:pic>
      <p:pic>
        <p:nvPicPr>
          <p:cNvPr id="497" name="Image 6"/>
          <p:cNvPicPr/>
          <p:nvPr/>
        </p:nvPicPr>
        <p:blipFill>
          <a:blip r:embed="rId2"/>
          <a:srcRect l="1131" t="4509" r="1267" b="11029"/>
          <a:stretch>
            <a:fillRect/>
          </a:stretch>
        </p:blipFill>
        <p:spPr>
          <a:xfrm>
            <a:off x="6213240" y="1834560"/>
            <a:ext cx="2670120" cy="1280160"/>
          </a:xfrm>
          <a:prstGeom prst="rect">
            <a:avLst/>
          </a:prstGeom>
          <a:ln>
            <a:noFill/>
          </a:ln>
        </p:spPr>
      </p:pic>
      <p:pic>
        <p:nvPicPr>
          <p:cNvPr id="498" name="Image 10"/>
          <p:cNvPicPr/>
          <p:nvPr/>
        </p:nvPicPr>
        <p:blipFill>
          <a:blip r:embed="rId3"/>
          <a:srcRect t="6122" r="16217" b="18558"/>
          <a:stretch>
            <a:fillRect/>
          </a:stretch>
        </p:blipFill>
        <p:spPr>
          <a:xfrm>
            <a:off x="3225960" y="1729440"/>
            <a:ext cx="2438280" cy="143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3957480" y="3045240"/>
            <a:ext cx="1367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00" name="TextShape 2"/>
          <p:cNvSpPr txBox="1"/>
          <p:nvPr/>
        </p:nvSpPr>
        <p:spPr>
          <a:xfrm>
            <a:off x="1932120" y="35280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The Weather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01" name="TextShape 3"/>
          <p:cNvSpPr txBox="1"/>
          <p:nvPr/>
        </p:nvSpPr>
        <p:spPr>
          <a:xfrm>
            <a:off x="565560" y="1747800"/>
            <a:ext cx="3094920" cy="10184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Roboto Condensed Light"/>
                <a:ea typeface="Roboto Condensed Light"/>
              </a:rPr>
              <a:t>This instruction generate a dynamic weather </a:t>
            </a: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502" name="Image 2"/>
          <p:cNvPicPr/>
          <p:nvPr/>
        </p:nvPicPr>
        <p:blipFill>
          <a:blip r:embed="rId1"/>
          <a:srcRect l="7595" t="7795" r="19302" b="35507"/>
          <a:stretch>
            <a:fillRect/>
          </a:stretch>
        </p:blipFill>
        <p:spPr>
          <a:xfrm>
            <a:off x="268920" y="2766600"/>
            <a:ext cx="3688200" cy="1805400"/>
          </a:xfrm>
          <a:prstGeom prst="rect">
            <a:avLst/>
          </a:prstGeom>
          <a:ln>
            <a:noFill/>
          </a:ln>
        </p:spPr>
      </p:pic>
      <p:pic>
        <p:nvPicPr>
          <p:cNvPr id="503" name="Imag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298040" y="1767600"/>
            <a:ext cx="4716000" cy="280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3957480" y="3045240"/>
            <a:ext cx="1367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05" name="TextShape 2"/>
          <p:cNvSpPr txBox="1"/>
          <p:nvPr/>
        </p:nvSpPr>
        <p:spPr>
          <a:xfrm>
            <a:off x="196920" y="1938240"/>
            <a:ext cx="32824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Generate and export our Data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506" name="Image 3"/>
          <p:cNvPicPr/>
          <p:nvPr/>
        </p:nvPicPr>
        <p:blipFill>
          <a:blip r:embed="rId1"/>
          <a:srcRect r="56718"/>
          <a:stretch>
            <a:fillRect/>
          </a:stretch>
        </p:blipFill>
        <p:spPr>
          <a:xfrm>
            <a:off x="3893400" y="1621080"/>
            <a:ext cx="2474280" cy="3314160"/>
          </a:xfrm>
          <a:prstGeom prst="rect">
            <a:avLst/>
          </a:prstGeom>
          <a:ln>
            <a:noFill/>
          </a:ln>
        </p:spPr>
      </p:pic>
      <p:pic>
        <p:nvPicPr>
          <p:cNvPr id="507" name="Image 5"/>
          <p:cNvPicPr/>
          <p:nvPr/>
        </p:nvPicPr>
        <p:blipFill>
          <a:blip r:embed="rId2"/>
          <a:srcRect r="56718"/>
          <a:stretch>
            <a:fillRect/>
          </a:stretch>
        </p:blipFill>
        <p:spPr>
          <a:xfrm>
            <a:off x="6489000" y="1621080"/>
            <a:ext cx="2457720" cy="3314160"/>
          </a:xfrm>
          <a:prstGeom prst="rect">
            <a:avLst/>
          </a:prstGeom>
          <a:ln>
            <a:noFill/>
          </a:ln>
        </p:spPr>
      </p:pic>
      <p:sp>
        <p:nvSpPr>
          <p:cNvPr id="508" name="TextShape 3"/>
          <p:cNvSpPr txBox="1"/>
          <p:nvPr/>
        </p:nvSpPr>
        <p:spPr>
          <a:xfrm>
            <a:off x="384480" y="3366720"/>
            <a:ext cx="3094920" cy="4564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457200" indent="-304800">
              <a:lnSpc>
                <a:spcPct val="100000"/>
              </a:lnSpc>
            </a:pPr>
            <a:r>
              <a:rPr lang="en-US" sz="1600" b="0" strike="noStrike" spc="-1">
                <a:solidFill>
                  <a:srgbClr val="FFFFFF"/>
                </a:solidFill>
                <a:latin typeface="Roboto Condensed Light"/>
                <a:ea typeface="Roboto Condensed Light"/>
              </a:rPr>
              <a:t>Instruction and python script</a:t>
            </a:r>
            <a:endParaRPr lang="en-US" sz="1600" b="0" strike="noStrike" spc="-1">
              <a:latin typeface="Arial" panose="020B0604020202020204"/>
            </a:endParaRPr>
          </a:p>
        </p:txBody>
      </p:sp>
      <p:pic>
        <p:nvPicPr>
          <p:cNvPr id="509" name="Image 10"/>
          <p:cNvPicPr/>
          <p:nvPr/>
        </p:nvPicPr>
        <p:blipFill>
          <a:blip r:embed="rId3"/>
          <a:srcRect l="7724" t="13870" r="38972" b="70332"/>
          <a:stretch>
            <a:fillRect/>
          </a:stretch>
        </p:blipFill>
        <p:spPr>
          <a:xfrm>
            <a:off x="3957480" y="435960"/>
            <a:ext cx="4872960" cy="94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1"/>
          <p:cNvSpPr/>
          <p:nvPr/>
        </p:nvSpPr>
        <p:spPr>
          <a:xfrm>
            <a:off x="3957480" y="3045240"/>
            <a:ext cx="13676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11" name="TextShape 2"/>
          <p:cNvSpPr txBox="1"/>
          <p:nvPr/>
        </p:nvSpPr>
        <p:spPr>
          <a:xfrm>
            <a:off x="1932120" y="35280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Dataset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512" name="Image 5"/>
          <p:cNvPicPr/>
          <p:nvPr/>
        </p:nvPicPr>
        <p:blipFill>
          <a:blip r:embed="rId1"/>
          <a:stretch>
            <a:fillRect/>
          </a:stretch>
        </p:blipFill>
        <p:spPr>
          <a:xfrm>
            <a:off x="756360" y="1564560"/>
            <a:ext cx="3586680" cy="2013840"/>
          </a:xfrm>
          <a:prstGeom prst="rect">
            <a:avLst/>
          </a:prstGeom>
          <a:ln>
            <a:noFill/>
          </a:ln>
        </p:spPr>
      </p:pic>
      <p:pic>
        <p:nvPicPr>
          <p:cNvPr id="513" name="Image 8"/>
          <p:cNvPicPr/>
          <p:nvPr/>
        </p:nvPicPr>
        <p:blipFill>
          <a:blip r:embed="rId2"/>
          <a:stretch>
            <a:fillRect/>
          </a:stretch>
        </p:blipFill>
        <p:spPr>
          <a:xfrm>
            <a:off x="5099760" y="1564560"/>
            <a:ext cx="3586680" cy="2013840"/>
          </a:xfrm>
          <a:prstGeom prst="rect">
            <a:avLst/>
          </a:prstGeom>
          <a:ln>
            <a:noFill/>
          </a:ln>
        </p:spPr>
      </p:pic>
      <p:sp>
        <p:nvSpPr>
          <p:cNvPr id="514" name="CustomShape 3"/>
          <p:cNvSpPr/>
          <p:nvPr/>
        </p:nvSpPr>
        <p:spPr>
          <a:xfrm>
            <a:off x="5375880" y="3844440"/>
            <a:ext cx="3034080" cy="42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Labels</a:t>
            </a:r>
            <a:endParaRPr lang="en-US" sz="2400" b="0" strike="noStrike" spc="-1">
              <a:latin typeface="Arial" panose="020B0604020202020204"/>
            </a:endParaRPr>
          </a:p>
        </p:txBody>
      </p:sp>
      <p:sp>
        <p:nvSpPr>
          <p:cNvPr id="515" name="CustomShape 4"/>
          <p:cNvSpPr/>
          <p:nvPr/>
        </p:nvSpPr>
        <p:spPr>
          <a:xfrm>
            <a:off x="1032480" y="3844440"/>
            <a:ext cx="3034080" cy="42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Images</a:t>
            </a: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TextShape 1"/>
          <p:cNvSpPr txBox="1"/>
          <p:nvPr/>
        </p:nvSpPr>
        <p:spPr>
          <a:xfrm>
            <a:off x="1964880" y="35280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Data Partitioning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17" name="CustomShape 2"/>
          <p:cNvSpPr/>
          <p:nvPr/>
        </p:nvSpPr>
        <p:spPr>
          <a:xfrm rot="10800000">
            <a:off x="9144000" y="1839600"/>
            <a:ext cx="381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18" name="CustomShape 3"/>
          <p:cNvSpPr/>
          <p:nvPr/>
        </p:nvSpPr>
        <p:spPr>
          <a:xfrm rot="10800000">
            <a:off x="9144000" y="2865240"/>
            <a:ext cx="2629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19" name="CustomShape 4"/>
          <p:cNvSpPr/>
          <p:nvPr/>
        </p:nvSpPr>
        <p:spPr>
          <a:xfrm rot="10800000">
            <a:off x="9144000" y="3890880"/>
            <a:ext cx="1532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0" name="TextShape 5"/>
          <p:cNvSpPr txBox="1"/>
          <p:nvPr/>
        </p:nvSpPr>
        <p:spPr>
          <a:xfrm>
            <a:off x="822960" y="1475280"/>
            <a:ext cx="205848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latin typeface="Exo 2"/>
                <a:ea typeface="Exo 2"/>
              </a:rPr>
              <a:t>80%</a:t>
            </a:r>
            <a:endParaRPr lang="en-US" sz="5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1" name="TextShape 6"/>
          <p:cNvSpPr txBox="1"/>
          <p:nvPr/>
        </p:nvSpPr>
        <p:spPr>
          <a:xfrm>
            <a:off x="2103120" y="2475360"/>
            <a:ext cx="195876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latin typeface="Exo 2"/>
                <a:ea typeface="Exo 2"/>
              </a:rPr>
              <a:t>10%</a:t>
            </a:r>
            <a:endParaRPr lang="en-US" sz="5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2" name="TextShape 7"/>
          <p:cNvSpPr txBox="1"/>
          <p:nvPr/>
        </p:nvSpPr>
        <p:spPr>
          <a:xfrm>
            <a:off x="3200400" y="3513600"/>
            <a:ext cx="19476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5400" b="1" strike="noStrike" spc="-1">
                <a:solidFill>
                  <a:srgbClr val="FFFFFF"/>
                </a:solidFill>
                <a:latin typeface="Exo 2"/>
                <a:ea typeface="Exo 2"/>
              </a:rPr>
              <a:t>10%</a:t>
            </a:r>
            <a:endParaRPr lang="en-US" sz="5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23" name="CustomShape 8"/>
          <p:cNvSpPr/>
          <p:nvPr/>
        </p:nvSpPr>
        <p:spPr>
          <a:xfrm>
            <a:off x="3317760" y="1607040"/>
            <a:ext cx="2030040" cy="4633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9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4" name="TextShape 9"/>
          <p:cNvSpPr txBox="1"/>
          <p:nvPr/>
        </p:nvSpPr>
        <p:spPr>
          <a:xfrm>
            <a:off x="3481920" y="1666440"/>
            <a:ext cx="3264480" cy="3366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A3455"/>
                </a:solidFill>
                <a:latin typeface="Roboto Condensed Light"/>
                <a:ea typeface="Roboto Condensed Light"/>
              </a:rPr>
              <a:t>Training</a:t>
            </a:r>
            <a:endParaRPr lang="en-US" sz="1100" b="0" strike="noStrike" spc="-1">
              <a:latin typeface="Arial" panose="020B0604020202020204"/>
            </a:endParaRPr>
          </a:p>
        </p:txBody>
      </p:sp>
      <p:sp>
        <p:nvSpPr>
          <p:cNvPr id="525" name="CustomShape 10"/>
          <p:cNvSpPr/>
          <p:nvPr/>
        </p:nvSpPr>
        <p:spPr>
          <a:xfrm>
            <a:off x="4491360" y="2633400"/>
            <a:ext cx="2030040" cy="4633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9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6" name="CustomShape 11"/>
          <p:cNvSpPr/>
          <p:nvPr/>
        </p:nvSpPr>
        <p:spPr>
          <a:xfrm>
            <a:off x="5580360" y="3659040"/>
            <a:ext cx="2030040" cy="46332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9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27" name="TextShape 12"/>
          <p:cNvSpPr txBox="1"/>
          <p:nvPr/>
        </p:nvSpPr>
        <p:spPr>
          <a:xfrm>
            <a:off x="4568400" y="2688480"/>
            <a:ext cx="3264480" cy="336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A3455"/>
                </a:solidFill>
                <a:latin typeface="Roboto Condensed Light"/>
                <a:ea typeface="Roboto Condensed Light"/>
              </a:rPr>
              <a:t>Validation</a:t>
            </a:r>
            <a:endParaRPr lang="en-US" sz="1100" b="0" strike="noStrike" spc="-1">
              <a:latin typeface="Arial" panose="020B0604020202020204"/>
            </a:endParaRPr>
          </a:p>
        </p:txBody>
      </p:sp>
      <p:sp>
        <p:nvSpPr>
          <p:cNvPr id="528" name="TextShape 13"/>
          <p:cNvSpPr txBox="1"/>
          <p:nvPr/>
        </p:nvSpPr>
        <p:spPr>
          <a:xfrm>
            <a:off x="5671800" y="3709800"/>
            <a:ext cx="1866960" cy="336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100" b="0" strike="noStrike" spc="-1">
                <a:solidFill>
                  <a:srgbClr val="0A3455"/>
                </a:solidFill>
                <a:latin typeface="Roboto Condensed Light"/>
                <a:ea typeface="Roboto Condensed Light"/>
              </a:rPr>
              <a:t>Test</a:t>
            </a:r>
            <a:endParaRPr lang="en-US" sz="1100" b="0" strike="noStrike" spc="-1">
              <a:latin typeface="Arial" panose="020B0604020202020204"/>
            </a:endParaRPr>
          </a:p>
          <a:p>
            <a:pPr>
              <a:lnSpc>
                <a:spcPct val="100000"/>
              </a:lnSpc>
            </a:pPr>
            <a:endParaRPr lang="en-US" sz="11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2754720" y="134712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Model architecture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0" name="TextShape 2"/>
          <p:cNvSpPr txBox="1"/>
          <p:nvPr/>
        </p:nvSpPr>
        <p:spPr>
          <a:xfrm>
            <a:off x="4971240" y="103536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Exo 2"/>
                <a:ea typeface="Exo 2"/>
              </a:rPr>
              <a:t>04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1" name="CustomShape 3"/>
          <p:cNvSpPr/>
          <p:nvPr/>
        </p:nvSpPr>
        <p:spPr>
          <a:xfrm>
            <a:off x="7626960" y="2744640"/>
            <a:ext cx="156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CustomShape 1"/>
          <p:cNvSpPr/>
          <p:nvPr/>
        </p:nvSpPr>
        <p:spPr>
          <a:xfrm rot="10800000">
            <a:off x="9271800" y="2949480"/>
            <a:ext cx="15699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3" name="CustomShape 2"/>
          <p:cNvSpPr/>
          <p:nvPr/>
        </p:nvSpPr>
        <p:spPr>
          <a:xfrm rot="10800000">
            <a:off x="1431720" y="2148120"/>
            <a:ext cx="148680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4" name="CustomShape 3"/>
          <p:cNvSpPr/>
          <p:nvPr/>
        </p:nvSpPr>
        <p:spPr>
          <a:xfrm rot="16200000" flipH="1">
            <a:off x="5399640" y="1821240"/>
            <a:ext cx="1975320" cy="2628720"/>
          </a:xfrm>
          <a:prstGeom prst="snip1Rect">
            <a:avLst>
              <a:gd name="adj" fmla="val 16667"/>
            </a:avLst>
          </a:prstGeom>
          <a:solidFill>
            <a:srgbClr val="FFFFFF">
              <a:alpha val="29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5" name="TextShape 4"/>
          <p:cNvSpPr txBox="1"/>
          <p:nvPr/>
        </p:nvSpPr>
        <p:spPr>
          <a:xfrm>
            <a:off x="1964880" y="35280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U-NET Architecture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36" name="CustomShape 5"/>
          <p:cNvSpPr/>
          <p:nvPr/>
        </p:nvSpPr>
        <p:spPr>
          <a:xfrm rot="5400000">
            <a:off x="1760040" y="1039680"/>
            <a:ext cx="1975320" cy="2630520"/>
          </a:xfrm>
          <a:prstGeom prst="snip1Rect">
            <a:avLst>
              <a:gd name="adj" fmla="val 16667"/>
            </a:avLst>
          </a:prstGeom>
          <a:solidFill>
            <a:srgbClr val="FFFFFF">
              <a:alpha val="29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37" name="TextShape 6"/>
          <p:cNvSpPr txBox="1"/>
          <p:nvPr/>
        </p:nvSpPr>
        <p:spPr>
          <a:xfrm>
            <a:off x="1729800" y="1568520"/>
            <a:ext cx="2157120" cy="166284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A3455"/>
                </a:solidFill>
                <a:latin typeface="Roboto Condensed Light"/>
                <a:ea typeface="Roboto Condensed Light"/>
              </a:rPr>
              <a:t>U-Net is a convolutional neural network that was developed for biomedical image segmentation at the Computer Science Department of the University of Freiburg</a:t>
            </a:r>
            <a:endParaRPr lang="en-US" sz="1300" b="0" strike="noStrike" spc="-1">
              <a:latin typeface="Arial" panose="020B0604020202020204"/>
            </a:endParaRPr>
          </a:p>
        </p:txBody>
      </p:sp>
      <p:sp>
        <p:nvSpPr>
          <p:cNvPr id="538" name="TextShape 7"/>
          <p:cNvSpPr txBox="1"/>
          <p:nvPr/>
        </p:nvSpPr>
        <p:spPr>
          <a:xfrm>
            <a:off x="5308560" y="2355480"/>
            <a:ext cx="2157120" cy="1591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lang="en-US" sz="1300" b="0" strike="noStrike" spc="-1">
                <a:solidFill>
                  <a:srgbClr val="0A3455"/>
                </a:solidFill>
                <a:latin typeface="Roboto Condensed Light"/>
                <a:ea typeface="Roboto Condensed Light"/>
              </a:rPr>
              <a:t>he network is based on the fully convolutional network and its architecture was modified and extended to work with fewer training images and to yield more precise segmentations</a:t>
            </a:r>
            <a:endParaRPr lang="en-US" sz="13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Image 538"/>
          <p:cNvPicPr/>
          <p:nvPr/>
        </p:nvPicPr>
        <p:blipFill>
          <a:blip r:embed="rId1"/>
          <a:stretch>
            <a:fillRect/>
          </a:stretch>
        </p:blipFill>
        <p:spPr>
          <a:xfrm>
            <a:off x="742680" y="23760"/>
            <a:ext cx="771984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TextShape 1"/>
          <p:cNvSpPr txBox="1"/>
          <p:nvPr/>
        </p:nvSpPr>
        <p:spPr>
          <a:xfrm>
            <a:off x="2754720" y="134712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Model benchmarks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1" name="TextShape 2"/>
          <p:cNvSpPr txBox="1"/>
          <p:nvPr/>
        </p:nvSpPr>
        <p:spPr>
          <a:xfrm>
            <a:off x="4971240" y="103536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Exo 2"/>
                <a:ea typeface="Exo 2"/>
              </a:rPr>
              <a:t>05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2" name="CustomShape 3"/>
          <p:cNvSpPr/>
          <p:nvPr/>
        </p:nvSpPr>
        <p:spPr>
          <a:xfrm>
            <a:off x="7626960" y="2744640"/>
            <a:ext cx="156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Image 542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914400"/>
            <a:ext cx="8412480" cy="2651760"/>
          </a:xfrm>
          <a:prstGeom prst="rect">
            <a:avLst/>
          </a:prstGeom>
          <a:ln>
            <a:noFill/>
          </a:ln>
        </p:spPr>
      </p:pic>
      <p:sp>
        <p:nvSpPr>
          <p:cNvPr id="544" name="TextShape 1"/>
          <p:cNvSpPr txBox="1"/>
          <p:nvPr/>
        </p:nvSpPr>
        <p:spPr>
          <a:xfrm>
            <a:off x="2028240" y="-45720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Model benchmarks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0" y="3506040"/>
            <a:ext cx="9509760" cy="425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training_time=4hours</a:t>
            </a:r>
            <a:endParaRPr lang="en-US" sz="24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Epochs=15 batch_size=16</a:t>
            </a:r>
            <a:endParaRPr lang="en-US" sz="24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img_size=224</a:t>
            </a:r>
            <a:endParaRPr lang="en-US" sz="240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learning_rate=0.001</a:t>
            </a:r>
            <a:endParaRPr lang="en-US" sz="2400" b="0" strike="noStrike" spc="-1"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3385800" y="2098800"/>
            <a:ext cx="237204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000" b="1" strike="noStrike" spc="-1">
                <a:solidFill>
                  <a:srgbClr val="FFFFFF"/>
                </a:solidFill>
                <a:latin typeface="Exo 2"/>
                <a:ea typeface="Exo 2"/>
              </a:rPr>
              <a:t>TABLE OF CONTENTS</a:t>
            </a:r>
            <a:endParaRPr lang="en-US" sz="3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396000" y="49680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Exo 2"/>
                <a:ea typeface="Exo 2"/>
              </a:rPr>
              <a:t>Problem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48" name="TextShape 3"/>
          <p:cNvSpPr txBox="1"/>
          <p:nvPr/>
        </p:nvSpPr>
        <p:spPr>
          <a:xfrm>
            <a:off x="403560" y="225720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Exo 2"/>
                <a:ea typeface="Exo 2"/>
              </a:rPr>
              <a:t>Data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49" name="TextShape 4"/>
          <p:cNvSpPr txBox="1"/>
          <p:nvPr/>
        </p:nvSpPr>
        <p:spPr>
          <a:xfrm>
            <a:off x="2118600" y="544320"/>
            <a:ext cx="11073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01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0" name="TextShape 5"/>
          <p:cNvSpPr txBox="1"/>
          <p:nvPr/>
        </p:nvSpPr>
        <p:spPr>
          <a:xfrm>
            <a:off x="5605560" y="2560320"/>
            <a:ext cx="11073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04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1" name="TextShape 6"/>
          <p:cNvSpPr txBox="1"/>
          <p:nvPr/>
        </p:nvSpPr>
        <p:spPr>
          <a:xfrm>
            <a:off x="2105280" y="1515960"/>
            <a:ext cx="11073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02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2" name="CustomShape 7"/>
          <p:cNvSpPr/>
          <p:nvPr/>
        </p:nvSpPr>
        <p:spPr>
          <a:xfrm>
            <a:off x="3297240" y="0"/>
            <a:ext cx="360" cy="23932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53" name="CustomShape 8"/>
          <p:cNvSpPr/>
          <p:nvPr/>
        </p:nvSpPr>
        <p:spPr>
          <a:xfrm>
            <a:off x="5861880" y="3131280"/>
            <a:ext cx="360" cy="2029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54" name="TextShape 9"/>
          <p:cNvSpPr txBox="1"/>
          <p:nvPr/>
        </p:nvSpPr>
        <p:spPr>
          <a:xfrm>
            <a:off x="5877720" y="3200400"/>
            <a:ext cx="1071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05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5" name="TextShape 10"/>
          <p:cNvSpPr txBox="1"/>
          <p:nvPr/>
        </p:nvSpPr>
        <p:spPr>
          <a:xfrm>
            <a:off x="5861880" y="3931920"/>
            <a:ext cx="1071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06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6" name="TextShape 11"/>
          <p:cNvSpPr txBox="1"/>
          <p:nvPr/>
        </p:nvSpPr>
        <p:spPr>
          <a:xfrm>
            <a:off x="2403000" y="2286000"/>
            <a:ext cx="1071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03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7" name="TextShape 12"/>
          <p:cNvSpPr txBox="1"/>
          <p:nvPr/>
        </p:nvSpPr>
        <p:spPr>
          <a:xfrm>
            <a:off x="6766560" y="335448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Exo 2"/>
                <a:ea typeface="Exo 2"/>
              </a:rPr>
              <a:t>Model Benchmarks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8" name="TextShape 13"/>
          <p:cNvSpPr txBox="1"/>
          <p:nvPr/>
        </p:nvSpPr>
        <p:spPr>
          <a:xfrm>
            <a:off x="6804360" y="408600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Exo 2"/>
                <a:ea typeface="Exo 2"/>
              </a:rPr>
              <a:t>Model Results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59" name="TextShape 14"/>
          <p:cNvSpPr txBox="1"/>
          <p:nvPr/>
        </p:nvSpPr>
        <p:spPr>
          <a:xfrm>
            <a:off x="769320" y="164592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Exo 2"/>
                <a:ea typeface="Exo 2"/>
              </a:rPr>
              <a:t>Technology</a:t>
            </a:r>
            <a:br>
              <a:rPr lang="en-US" sz="18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r>
              <a:rPr lang="en-US" sz="1800" b="1" strike="noStrike" spc="-1">
                <a:solidFill>
                  <a:srgbClr val="FFFFFF"/>
                </a:solidFill>
                <a:latin typeface="Exo 2"/>
                <a:ea typeface="Exo 2"/>
              </a:rPr>
              <a:t>stack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60" name="TextShape 15"/>
          <p:cNvSpPr txBox="1"/>
          <p:nvPr/>
        </p:nvSpPr>
        <p:spPr>
          <a:xfrm>
            <a:off x="6766560" y="265176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Exo 2"/>
                <a:ea typeface="Exo 2"/>
              </a:rPr>
              <a:t>Architecture:</a:t>
            </a:r>
            <a:br>
              <a:rPr lang="en-US" sz="18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r>
              <a:rPr lang="en-US" sz="1800" b="1" strike="noStrike" spc="-1">
                <a:solidFill>
                  <a:srgbClr val="FFFFFF"/>
                </a:solidFill>
                <a:latin typeface="Exo 2"/>
                <a:ea typeface="Exo 2"/>
              </a:rPr>
              <a:t>U-NET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61" name="TextShape 16"/>
          <p:cNvSpPr txBox="1"/>
          <p:nvPr/>
        </p:nvSpPr>
        <p:spPr>
          <a:xfrm>
            <a:off x="5862240" y="4634640"/>
            <a:ext cx="1071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07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62" name="TextShape 17"/>
          <p:cNvSpPr txBox="1"/>
          <p:nvPr/>
        </p:nvSpPr>
        <p:spPr>
          <a:xfrm>
            <a:off x="6858000" y="457200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Exo 2"/>
                <a:ea typeface="Exo 2"/>
              </a:rPr>
              <a:t>conclusion</a:t>
            </a:r>
            <a:endParaRPr lang="en-US" sz="18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2754720" y="134712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Model results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7" name="TextShape 2"/>
          <p:cNvSpPr txBox="1"/>
          <p:nvPr/>
        </p:nvSpPr>
        <p:spPr>
          <a:xfrm>
            <a:off x="4971240" y="103536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Exo 2"/>
                <a:ea typeface="Exo 2"/>
              </a:rPr>
              <a:t>06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7626960" y="2744640"/>
            <a:ext cx="156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Image 548"/>
          <p:cNvPicPr/>
          <p:nvPr/>
        </p:nvPicPr>
        <p:blipFill>
          <a:blip r:embed="rId1"/>
          <a:stretch>
            <a:fillRect/>
          </a:stretch>
        </p:blipFill>
        <p:spPr>
          <a:xfrm>
            <a:off x="3017520" y="480240"/>
            <a:ext cx="6126480" cy="4663440"/>
          </a:xfrm>
          <a:prstGeom prst="rect">
            <a:avLst/>
          </a:prstGeom>
          <a:ln>
            <a:noFill/>
          </a:ln>
        </p:spPr>
      </p:pic>
      <p:sp>
        <p:nvSpPr>
          <p:cNvPr id="550" name="TextShape 1"/>
          <p:cNvSpPr txBox="1"/>
          <p:nvPr/>
        </p:nvSpPr>
        <p:spPr>
          <a:xfrm>
            <a:off x="1097280" y="-73224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Exo 2"/>
                <a:ea typeface="Exo 2"/>
              </a:rPr>
              <a:t>Model results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51" name="TextShape 2"/>
          <p:cNvSpPr txBox="1"/>
          <p:nvPr/>
        </p:nvSpPr>
        <p:spPr>
          <a:xfrm>
            <a:off x="-2194560" y="155448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  <a:t>RGB IMAGES</a:t>
            </a:r>
            <a:b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b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b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b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b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  <a:t>GROUND TRUTH</a:t>
            </a:r>
            <a:b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  <a:t> IMAGES</a:t>
            </a:r>
            <a:b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b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b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b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b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  <a:t>PREDICTED IMAGES</a:t>
            </a:r>
            <a:endParaRPr lang="en-US" sz="20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2754720" y="134712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CONCLUSION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53" name="TextShape 2"/>
          <p:cNvSpPr txBox="1"/>
          <p:nvPr/>
        </p:nvSpPr>
        <p:spPr>
          <a:xfrm>
            <a:off x="4971240" y="103536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Exo 2"/>
                <a:ea typeface="Exo 2"/>
              </a:rPr>
              <a:t>07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54" name="CustomShape 3"/>
          <p:cNvSpPr/>
          <p:nvPr/>
        </p:nvSpPr>
        <p:spPr>
          <a:xfrm>
            <a:off x="7626960" y="2744640"/>
            <a:ext cx="156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Shape 1"/>
          <p:cNvSpPr txBox="1"/>
          <p:nvPr/>
        </p:nvSpPr>
        <p:spPr>
          <a:xfrm>
            <a:off x="2011680" y="-45720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CONCLUSION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56" name="TextShape 2"/>
          <p:cNvSpPr txBox="1"/>
          <p:nvPr/>
        </p:nvSpPr>
        <p:spPr>
          <a:xfrm>
            <a:off x="822960" y="1370880"/>
            <a:ext cx="731520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Exo 2"/>
                <a:ea typeface="Exo 2"/>
              </a:rPr>
              <a:t>Our version of U-NET managed to achieve good results on our test set with an accuracy of 92%</a:t>
            </a:r>
            <a:br>
              <a:rPr lang="en-US" sz="2400" b="0" strike="noStrike" spc="-1">
                <a:solidFill>
                  <a:srgbClr val="FFFFFF"/>
                </a:solidFill>
                <a:latin typeface="Exo 2"/>
                <a:ea typeface="Exo 2"/>
              </a:rPr>
            </a:br>
            <a:r>
              <a:rPr lang="en-US" sz="2400" b="0" strike="noStrike" spc="-1">
                <a:solidFill>
                  <a:srgbClr val="FFFFFF"/>
                </a:solidFill>
                <a:latin typeface="Exo 2"/>
                <a:ea typeface="Exo 2"/>
              </a:rPr>
              <a:t>but with low resolution 	(224,224) due to lack of computional resources</a:t>
            </a:r>
            <a:br>
              <a:rPr lang="en-US" sz="2400" b="0" strike="noStrike" spc="-1">
                <a:solidFill>
                  <a:srgbClr val="FFFFFF"/>
                </a:solidFill>
                <a:latin typeface="Exo 2"/>
                <a:ea typeface="Exo 2"/>
              </a:rPr>
            </a:b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57" name="TextShape 3"/>
          <p:cNvSpPr txBox="1"/>
          <p:nvPr/>
        </p:nvSpPr>
        <p:spPr>
          <a:xfrm>
            <a:off x="182880" y="3937680"/>
            <a:ext cx="9692640" cy="1365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p>
            <a:r>
              <a:rPr lang="en-US" sz="2400" b="0" strike="noStrike" spc="-1">
                <a:solidFill>
                  <a:srgbClr val="FFFFFF"/>
                </a:solidFill>
                <a:latin typeface="Arial" panose="020B0604020202020204"/>
              </a:rPr>
              <a:t>You can find the source code here:</a:t>
            </a:r>
            <a:endParaRPr lang="en-US" sz="2400" b="0" strike="noStrike" spc="-1">
              <a:latin typeface="Arial" panose="020B0604020202020204"/>
            </a:endParaRPr>
          </a:p>
          <a:p>
            <a:r>
              <a:rPr lang="en-US" sz="2200" b="0" strike="noStrike" spc="-1">
                <a:solidFill>
                  <a:srgbClr val="FFFFFF"/>
                </a:solidFill>
                <a:latin typeface="Arial" panose="020B0604020202020204"/>
              </a:rPr>
              <a:t>https://github.com/mohaned-abid/segmentation-for-autonomous-driving</a:t>
            </a:r>
            <a:endParaRPr lang="en-US" sz="2200" b="0" strike="noStrike" spc="-1">
              <a:latin typeface="Arial" panose="020B0604020202020204"/>
            </a:endParaRPr>
          </a:p>
          <a:p>
            <a:endParaRPr lang="en-US" sz="2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1148040" y="3085200"/>
            <a:ext cx="5005080" cy="102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Problem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1148040" y="232380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Exo 2"/>
                <a:ea typeface="Exo 2"/>
              </a:rPr>
              <a:t>01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65" name="CustomShape 3"/>
          <p:cNvSpPr/>
          <p:nvPr/>
        </p:nvSpPr>
        <p:spPr>
          <a:xfrm>
            <a:off x="0" y="4028400"/>
            <a:ext cx="15613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294480" y="1575360"/>
            <a:ext cx="8549640" cy="10947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Arial" panose="020B0604020202020204"/>
                <a:ea typeface="Roboto Condensed Light"/>
              </a:rPr>
              <a:t>The objective of this project is to develop deep learning algorithms to understand the environment of an autonomous vehicle and allow it to navigate safely.</a:t>
            </a:r>
            <a:endParaRPr lang="en-US" sz="1800" b="0" strike="noStrike" spc="-1">
              <a:latin typeface="Arial" panose="020B0604020202020204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4569480" y="149436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68" name="CustomShape 3"/>
          <p:cNvSpPr/>
          <p:nvPr/>
        </p:nvSpPr>
        <p:spPr>
          <a:xfrm>
            <a:off x="0" y="3568320"/>
            <a:ext cx="4574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69" name="Image 9"/>
          <p:cNvPicPr/>
          <p:nvPr/>
        </p:nvPicPr>
        <p:blipFill>
          <a:blip r:embed="rId1"/>
          <a:stretch>
            <a:fillRect/>
          </a:stretch>
        </p:blipFill>
        <p:spPr>
          <a:xfrm>
            <a:off x="1689840" y="3105000"/>
            <a:ext cx="5758920" cy="15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1759320" y="1364040"/>
            <a:ext cx="1288080" cy="62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71" name="Image 470"/>
          <p:cNvPicPr/>
          <p:nvPr/>
        </p:nvPicPr>
        <p:blipFill>
          <a:blip r:embed="rId1"/>
          <a:stretch>
            <a:fillRect/>
          </a:stretch>
        </p:blipFill>
        <p:spPr>
          <a:xfrm>
            <a:off x="3017520" y="1165680"/>
            <a:ext cx="3200400" cy="3863520"/>
          </a:xfrm>
          <a:prstGeom prst="rect">
            <a:avLst/>
          </a:prstGeom>
          <a:ln>
            <a:noFill/>
          </a:ln>
        </p:spPr>
      </p:pic>
      <p:sp>
        <p:nvSpPr>
          <p:cNvPr id="472" name="TextShape 2"/>
          <p:cNvSpPr txBox="1"/>
          <p:nvPr/>
        </p:nvSpPr>
        <p:spPr>
          <a:xfrm>
            <a:off x="1188720" y="-548640"/>
            <a:ext cx="6886440" cy="17820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 algn="r">
              <a:lnSpc>
                <a:spcPct val="100000"/>
              </a:lnSpc>
            </a:pPr>
            <a:r>
              <a:rPr lang="en-US" sz="3200" b="1" strike="noStrike" spc="-1">
                <a:solidFill>
                  <a:srgbClr val="FFFFFF"/>
                </a:solidFill>
                <a:latin typeface="Exo 2"/>
                <a:ea typeface="Exo 2"/>
              </a:rPr>
              <a:t>All classes and their labels</a:t>
            </a:r>
            <a:endParaRPr lang="en-US" sz="32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2759760" y="155448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Exo 2"/>
                <a:ea typeface="Exo 2"/>
              </a:rPr>
              <a:t>Technology</a:t>
            </a:r>
            <a:br>
              <a:rPr lang="en-US" sz="4400" b="1" strike="noStrike" spc="-1">
                <a:solidFill>
                  <a:srgbClr val="FFFFFF"/>
                </a:solidFill>
                <a:latin typeface="Exo 2"/>
                <a:ea typeface="Exo 2"/>
              </a:rPr>
            </a:br>
            <a:r>
              <a:rPr lang="en-US" sz="4400" b="1" strike="noStrike" spc="-1">
                <a:solidFill>
                  <a:srgbClr val="FFFFFF"/>
                </a:solidFill>
                <a:latin typeface="Exo 2"/>
                <a:ea typeface="Exo 2"/>
              </a:rPr>
              <a:t>stack</a:t>
            </a: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4971240" y="103536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Exo 2"/>
                <a:ea typeface="Exo 2"/>
              </a:rPr>
              <a:t>02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75" name="CustomShape 3"/>
          <p:cNvSpPr/>
          <p:nvPr/>
        </p:nvSpPr>
        <p:spPr>
          <a:xfrm>
            <a:off x="7626960" y="2744640"/>
            <a:ext cx="15602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1759320" y="1364040"/>
            <a:ext cx="1288080" cy="62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77" name="Image 476"/>
          <p:cNvPicPr/>
          <p:nvPr/>
        </p:nvPicPr>
        <p:blipFill>
          <a:blip r:embed="rId1"/>
          <a:stretch>
            <a:fillRect/>
          </a:stretch>
        </p:blipFill>
        <p:spPr>
          <a:xfrm>
            <a:off x="1005840" y="1123200"/>
            <a:ext cx="1985760" cy="1985760"/>
          </a:xfrm>
          <a:prstGeom prst="rect">
            <a:avLst/>
          </a:prstGeom>
          <a:ln>
            <a:noFill/>
          </a:ln>
        </p:spPr>
      </p:pic>
      <p:pic>
        <p:nvPicPr>
          <p:cNvPr id="478" name="Image 477"/>
          <p:cNvPicPr/>
          <p:nvPr/>
        </p:nvPicPr>
        <p:blipFill>
          <a:blip r:embed="rId2"/>
          <a:stretch>
            <a:fillRect/>
          </a:stretch>
        </p:blipFill>
        <p:spPr>
          <a:xfrm>
            <a:off x="5394960" y="1280160"/>
            <a:ext cx="2682360" cy="2011680"/>
          </a:xfrm>
          <a:prstGeom prst="rect">
            <a:avLst/>
          </a:prstGeom>
          <a:ln>
            <a:noFill/>
          </a:ln>
        </p:spPr>
      </p:pic>
      <p:pic>
        <p:nvPicPr>
          <p:cNvPr id="479" name="Image 478"/>
          <p:cNvPicPr/>
          <p:nvPr/>
        </p:nvPicPr>
        <p:blipFill>
          <a:blip r:embed="rId3"/>
          <a:stretch>
            <a:fillRect/>
          </a:stretch>
        </p:blipFill>
        <p:spPr>
          <a:xfrm>
            <a:off x="2907720" y="3957480"/>
            <a:ext cx="3493080" cy="705960"/>
          </a:xfrm>
          <a:prstGeom prst="rect">
            <a:avLst/>
          </a:prstGeom>
          <a:ln>
            <a:noFill/>
          </a:ln>
        </p:spPr>
      </p:pic>
      <p:sp>
        <p:nvSpPr>
          <p:cNvPr id="480" name="TextShape 2"/>
          <p:cNvSpPr txBox="1"/>
          <p:nvPr/>
        </p:nvSpPr>
        <p:spPr>
          <a:xfrm>
            <a:off x="0" y="-457200"/>
            <a:ext cx="932688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ctr">
              <a:lnSpc>
                <a:spcPct val="100000"/>
              </a:lnSpc>
            </a:pPr>
            <a:r>
              <a:rPr lang="en-US" sz="4400" b="1" strike="noStrike" spc="-1">
                <a:solidFill>
                  <a:srgbClr val="FFFFFF"/>
                </a:solidFill>
                <a:latin typeface="Exo 2"/>
                <a:ea typeface="Exo 2"/>
              </a:rPr>
              <a:t>Technologies used</a:t>
            </a: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2747880" y="2635560"/>
            <a:ext cx="5195520" cy="19209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Exo 2"/>
                <a:ea typeface="Exo 2"/>
              </a:rPr>
              <a:t>Data</a:t>
            </a:r>
            <a:endParaRPr lang="en-US" sz="3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4964400" y="232380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 algn="r">
              <a:lnSpc>
                <a:spcPct val="100000"/>
              </a:lnSpc>
            </a:pPr>
            <a:r>
              <a:rPr lang="en-US" sz="9600" b="1" strike="noStrike" spc="-1">
                <a:solidFill>
                  <a:srgbClr val="FFFFFF"/>
                </a:solidFill>
                <a:latin typeface="Exo 2"/>
                <a:ea typeface="Exo 2"/>
              </a:rPr>
              <a:t>03</a:t>
            </a:r>
            <a:endParaRPr lang="en-US" sz="96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7578360" y="4028400"/>
            <a:ext cx="15652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1964880" y="35280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lang="en-US" sz="2400" b="1" strike="noStrike" spc="-1">
                <a:solidFill>
                  <a:srgbClr val="FFFFFF"/>
                </a:solidFill>
                <a:latin typeface="Exo 2"/>
                <a:ea typeface="Exo 2"/>
              </a:rPr>
              <a:t>Data</a:t>
            </a:r>
            <a:endParaRPr lang="en-US" sz="2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85" name="CustomShape 2"/>
          <p:cNvSpPr/>
          <p:nvPr/>
        </p:nvSpPr>
        <p:spPr>
          <a:xfrm>
            <a:off x="5403600" y="2130840"/>
            <a:ext cx="3224880" cy="1430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br/>
            <a:r>
              <a:rPr lang="en-US" sz="1600" b="0" strike="noStrike" spc="-1">
                <a:solidFill>
                  <a:srgbClr val="FFFFFF"/>
                </a:solidFill>
                <a:latin typeface="Arial" panose="020B0604020202020204"/>
                <a:ea typeface="Arial" panose="020B0604020202020204"/>
              </a:rPr>
              <a:t>To generate learning data and carry out autonomous driving tests, we used the CARLA driving simulator</a:t>
            </a:r>
            <a:endParaRPr lang="en-US" sz="1600" b="0" strike="noStrike" spc="-1">
              <a:latin typeface="Arial" panose="020B0604020202020204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5439240" y="1493640"/>
            <a:ext cx="1919520" cy="644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 anchor="b"/>
          <a:p>
            <a:pPr>
              <a:lnSpc>
                <a:spcPct val="100000"/>
              </a:lnSpc>
            </a:pPr>
            <a:r>
              <a:rPr lang="en-US" sz="2000" b="1" strike="noStrike" spc="-1">
                <a:solidFill>
                  <a:srgbClr val="FFFFFF"/>
                </a:solidFill>
                <a:latin typeface="Exo 2"/>
                <a:ea typeface="Exo 2"/>
              </a:rPr>
              <a:t>Carla</a:t>
            </a:r>
            <a:endParaRPr lang="en-US" sz="2000" b="0" strike="noStrike" spc="-1">
              <a:latin typeface="Arial" panose="020B0604020202020204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5154120" y="2130840"/>
            <a:ext cx="65088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88" name="CustomShape 5"/>
          <p:cNvSpPr/>
          <p:nvPr/>
        </p:nvSpPr>
        <p:spPr>
          <a:xfrm>
            <a:off x="720000" y="1259280"/>
            <a:ext cx="4455360" cy="300204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alpha val="29000"/>
            </a:srgb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489" name="Image 16"/>
          <p:cNvPicPr/>
          <p:nvPr/>
        </p:nvPicPr>
        <p:blipFill>
          <a:blip r:embed="rId1"/>
          <a:stretch>
            <a:fillRect/>
          </a:stretch>
        </p:blipFill>
        <p:spPr>
          <a:xfrm>
            <a:off x="926640" y="1633320"/>
            <a:ext cx="4041720" cy="221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EBDC4"/>
      </a:dk2>
      <a:lt2>
        <a:srgbClr val="416D90"/>
      </a:lt2>
      <a:accent1>
        <a:srgbClr val="B4EBF0"/>
      </a:accent1>
      <a:accent2>
        <a:srgbClr val="7CC5CC"/>
      </a:accent2>
      <a:accent3>
        <a:srgbClr val="61A6B5"/>
      </a:accent3>
      <a:accent4>
        <a:srgbClr val="548FA6"/>
      </a:accent4>
      <a:accent5>
        <a:srgbClr val="2E5F80"/>
      </a:accent5>
      <a:accent6>
        <a:srgbClr val="1743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2CB06CC0636F4C8869E070DC9A3475" ma:contentTypeVersion="6" ma:contentTypeDescription="Crée un document." ma:contentTypeScope="" ma:versionID="0956cab8b8b66fa543833e170feffec0">
  <xsd:schema xmlns:xsd="http://www.w3.org/2001/XMLSchema" xmlns:xs="http://www.w3.org/2001/XMLSchema" xmlns:p="http://schemas.microsoft.com/office/2006/metadata/properties" xmlns:ns2="8f8ba14e-e5ac-470a-93d1-4b784b14c324" targetNamespace="http://schemas.microsoft.com/office/2006/metadata/properties" ma:root="true" ma:fieldsID="2f43a9ffbac1d225a8af678742dd9df5" ns2:_="">
    <xsd:import namespace="8f8ba14e-e5ac-470a-93d1-4b784b14c3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8ba14e-e5ac-470a-93d1-4b784b14c3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091B73-E343-4568-97ED-D7CA02C6FC04}"/>
</file>

<file path=customXml/itemProps2.xml><?xml version="1.0" encoding="utf-8"?>
<ds:datastoreItem xmlns:ds="http://schemas.openxmlformats.org/officeDocument/2006/customXml" ds:itemID="{CC96FD88-9032-479F-B25F-868CC3EBA51B}"/>
</file>

<file path=customXml/itemProps3.xml><?xml version="1.0" encoding="utf-8"?>
<ds:datastoreItem xmlns:ds="http://schemas.openxmlformats.org/officeDocument/2006/customXml" ds:itemID="{FD2A8EC6-09C0-4481-BB23-DE5FA164A1A1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1711</Words>
  <Application>WPS Presentation</Application>
  <PresentationFormat/>
  <Paragraphs>142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23</vt:i4>
      </vt:variant>
    </vt:vector>
  </HeadingPairs>
  <TitlesOfParts>
    <vt:vector size="45" baseType="lpstr">
      <vt:lpstr>Arial</vt:lpstr>
      <vt:lpstr>SimSun</vt:lpstr>
      <vt:lpstr>Wingdings</vt:lpstr>
      <vt:lpstr>Arial</vt:lpstr>
      <vt:lpstr>Symbol</vt:lpstr>
      <vt:lpstr>Exo 2</vt:lpstr>
      <vt:lpstr>Roboto Condensed Light</vt:lpstr>
      <vt:lpstr>Segoe Print</vt:lpstr>
      <vt:lpstr>Microsoft YaHei</vt:lpstr>
      <vt:lpstr>Arial Unicode MS</vt:lpstr>
      <vt:lpstr>Calibri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/>
  <cp:lastModifiedBy>ahmed</cp:lastModifiedBy>
  <cp:revision>31</cp:revision>
  <dcterms:created xsi:type="dcterms:W3CDTF">2020-05-02T11:30:41Z</dcterms:created>
  <dcterms:modified xsi:type="dcterms:W3CDTF">2020-05-02T13:52:12Z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14</vt:i4>
  </property>
  <property fmtid="{D5CDD505-2E9C-101B-9397-08002B2CF9AE}" pid="8" name="PresentationFormat">
    <vt:lpwstr>Affichage à l'écran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14</vt:i4>
  </property>
  <property fmtid="{D5CDD505-2E9C-101B-9397-08002B2CF9AE}" pid="12" name="KSOProductBuildVer">
    <vt:lpwstr>1036-10.2.0.7636</vt:lpwstr>
  </property>
  <property fmtid="{D5CDD505-2E9C-101B-9397-08002B2CF9AE}" pid="13" name="ContentTypeId">
    <vt:lpwstr>0x0101000A2CB06CC0636F4C8869E070DC9A3475</vt:lpwstr>
  </property>
</Properties>
</file>